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92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54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289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979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454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305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828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35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1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3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4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8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7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3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9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31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03518-AF09-425A-9446-C1BE8EF50A99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B17F7E-A610-4A8E-A9E6-D1D8180C7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7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7884" y="302475"/>
            <a:ext cx="7766936" cy="1646302"/>
          </a:xfrm>
        </p:spPr>
        <p:txBody>
          <a:bodyPr/>
          <a:lstStyle/>
          <a:p>
            <a:pPr algn="ctr"/>
            <a:r>
              <a:rPr lang="ru-RU" dirty="0" smtClean="0"/>
              <a:t>Добровольческий отряд «По</a:t>
            </a:r>
            <a:r>
              <a:rPr lang="en-US" dirty="0" smtClean="0"/>
              <a:t>Z</a:t>
            </a:r>
            <a:r>
              <a:rPr lang="ru-RU" dirty="0" err="1" smtClean="0"/>
              <a:t>итив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884" y="2237370"/>
            <a:ext cx="7766936" cy="16129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Направление: ЗОЖ</a:t>
            </a:r>
          </a:p>
          <a:p>
            <a:pPr algn="ctr"/>
            <a:r>
              <a:rPr lang="ru-RU" sz="2800" dirty="0" smtClean="0"/>
              <a:t>Место проведения: ГБОУ СОШ №11 </a:t>
            </a:r>
            <a:r>
              <a:rPr lang="ru-RU" sz="2800" dirty="0" err="1" smtClean="0"/>
              <a:t>г.Кинеля</a:t>
            </a:r>
            <a:endParaRPr lang="ru-RU" sz="2800" dirty="0" smtClean="0"/>
          </a:p>
          <a:p>
            <a:pPr algn="ctr"/>
            <a:r>
              <a:rPr lang="ru-RU" sz="2800" dirty="0" smtClean="0"/>
              <a:t>Возраст участников: 12 лет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98" y="217217"/>
            <a:ext cx="1154373" cy="11543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80" y="3850358"/>
            <a:ext cx="4411070" cy="294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8594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Цель и Задачи: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91633" y="1491848"/>
            <a:ext cx="4184035" cy="388077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Цель:</a:t>
            </a:r>
          </a:p>
          <a:p>
            <a:r>
              <a:rPr lang="ru-RU" sz="2800" dirty="0" smtClean="0"/>
              <a:t>Формировать </a:t>
            </a:r>
            <a:r>
              <a:rPr lang="ru-RU" sz="2800" dirty="0"/>
              <a:t>у школьников ценностное отношение к своему здоровью воспитывать ответственность за свои поступки и </a:t>
            </a:r>
            <a:r>
              <a:rPr lang="ru-RU" sz="2800" dirty="0" smtClean="0"/>
              <a:t>решения.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2818" y="1491848"/>
            <a:ext cx="4184034" cy="479977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Задачи:</a:t>
            </a:r>
          </a:p>
          <a:p>
            <a:r>
              <a:rPr lang="ru-RU" sz="2800" dirty="0"/>
              <a:t>Ф</a:t>
            </a:r>
            <a:r>
              <a:rPr lang="ru-RU" sz="2800" dirty="0" smtClean="0"/>
              <a:t>ормирование </a:t>
            </a:r>
            <a:r>
              <a:rPr lang="ru-RU" sz="2800" dirty="0"/>
              <a:t>представлений обучающихся о наркотической </a:t>
            </a:r>
            <a:r>
              <a:rPr lang="ru-RU" sz="2800" dirty="0" smtClean="0"/>
              <a:t>зависимости.</a:t>
            </a:r>
          </a:p>
          <a:p>
            <a:endParaRPr lang="ru-RU" sz="2800" dirty="0" smtClean="0"/>
          </a:p>
          <a:p>
            <a:r>
              <a:rPr lang="ru-RU" sz="2800" dirty="0"/>
              <a:t>развитие </a:t>
            </a:r>
            <a:r>
              <a:rPr lang="ru-RU" sz="2800" dirty="0" smtClean="0"/>
              <a:t>психологической развитие </a:t>
            </a:r>
            <a:r>
              <a:rPr lang="ru-RU" sz="2800" dirty="0"/>
              <a:t>психологической 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развитие коммуникативных навыков игроков в ходе командной работы</a:t>
            </a:r>
          </a:p>
          <a:p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57" y="3570596"/>
            <a:ext cx="3900985" cy="29257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102" y="137984"/>
            <a:ext cx="1292900" cy="129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585" y="56865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Сюжет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9597" y="158738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Ученики 5-х классов просмотрели познавательный мультфильм "Масяня". Они прониклись сюжетом мультфильма. Очень обрадовались, что попали на </a:t>
            </a:r>
            <a:r>
              <a:rPr lang="ru-RU" sz="2400" dirty="0" err="1"/>
              <a:t>квест</a:t>
            </a:r>
            <a:r>
              <a:rPr lang="ru-RU" sz="2400" dirty="0"/>
              <a:t>. Цель </a:t>
            </a:r>
            <a:r>
              <a:rPr lang="ru-RU" sz="2400" dirty="0" err="1"/>
              <a:t>квест</a:t>
            </a:r>
            <a:r>
              <a:rPr lang="ru-RU" sz="2400" dirty="0"/>
              <a:t>-игры: выбраться, пройдя научные испытания, в которых можно узнать много интересного и </a:t>
            </a:r>
            <a:r>
              <a:rPr lang="ru-RU" sz="2400" dirty="0" smtClean="0"/>
              <a:t>познавательного 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336" y="3779139"/>
            <a:ext cx="5233190" cy="29436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98" y="135709"/>
            <a:ext cx="1587383" cy="158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4" y="851290"/>
            <a:ext cx="4185623" cy="722238"/>
          </a:xfrm>
        </p:spPr>
        <p:txBody>
          <a:bodyPr/>
          <a:lstStyle/>
          <a:p>
            <a:r>
              <a:rPr lang="ru-RU" sz="3200" b="1" dirty="0"/>
              <a:t>СТАНЦИЯ №</a:t>
            </a:r>
            <a:r>
              <a:rPr lang="en-US" sz="3200" b="1" dirty="0"/>
              <a:t>1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6312" y="1815218"/>
            <a:ext cx="4185623" cy="3885016"/>
          </a:xfrm>
        </p:spPr>
        <p:txBody>
          <a:bodyPr>
            <a:normAutofit/>
          </a:bodyPr>
          <a:lstStyle/>
          <a:p>
            <a:r>
              <a:rPr lang="en-US" sz="1900" dirty="0"/>
              <a:t>"</a:t>
            </a:r>
            <a:r>
              <a:rPr lang="ru-RU" sz="1900" dirty="0"/>
              <a:t>Здоровье за деньги не купишь – здоровье разум </a:t>
            </a:r>
            <a:r>
              <a:rPr lang="ru-RU" sz="1900" dirty="0" smtClean="0"/>
              <a:t>дарит«</a:t>
            </a:r>
          </a:p>
          <a:p>
            <a:r>
              <a:rPr lang="ru-RU" sz="2000" dirty="0"/>
              <a:t>Команды должны из деформированных пословиц и поговорок составить целые выражения. </a:t>
            </a:r>
            <a:endParaRPr lang="ru-RU" sz="1900" dirty="0" smtClean="0"/>
          </a:p>
          <a:p>
            <a:r>
              <a:rPr lang="ru-RU" sz="1900" dirty="0" smtClean="0"/>
              <a:t>Время </a:t>
            </a:r>
            <a:r>
              <a:rPr lang="ru-RU" sz="1900" dirty="0"/>
              <a:t>на составление 5-7 минут.</a:t>
            </a:r>
          </a:p>
          <a:p>
            <a:r>
              <a:rPr lang="ru-RU" sz="1900" dirty="0"/>
              <a:t>Каждый правильный ответ оценивается в 1 балл!</a:t>
            </a:r>
          </a:p>
          <a:p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816003" y="796699"/>
            <a:ext cx="4185618" cy="776829"/>
          </a:xfrm>
        </p:spPr>
        <p:txBody>
          <a:bodyPr/>
          <a:lstStyle/>
          <a:p>
            <a:r>
              <a:rPr lang="ru-RU" sz="2800" b="1" dirty="0"/>
              <a:t>СТАНЦИЯ №2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816003" y="1573528"/>
            <a:ext cx="4185617" cy="4279331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«</a:t>
            </a:r>
            <a:r>
              <a:rPr lang="ru-RU" sz="2400" dirty="0"/>
              <a:t>Олимпийская</a:t>
            </a:r>
            <a:r>
              <a:rPr lang="en-US" sz="2400" dirty="0"/>
              <a:t>»</a:t>
            </a:r>
            <a:endParaRPr lang="ru-RU" sz="2400" dirty="0"/>
          </a:p>
          <a:p>
            <a:r>
              <a:rPr lang="ru-RU" sz="2400" dirty="0" smtClean="0"/>
              <a:t>Игра </a:t>
            </a:r>
            <a:r>
              <a:rPr lang="en-US" sz="2400" dirty="0"/>
              <a:t>«</a:t>
            </a:r>
            <a:r>
              <a:rPr lang="ru-RU" sz="2400" dirty="0"/>
              <a:t>КТО КОГО?</a:t>
            </a:r>
            <a:r>
              <a:rPr lang="en-US" sz="2400" dirty="0" smtClean="0"/>
              <a:t>»</a:t>
            </a:r>
            <a:endParaRPr lang="ru-RU" sz="2400" dirty="0" smtClean="0"/>
          </a:p>
          <a:p>
            <a:r>
              <a:rPr lang="ru-RU" sz="2400" dirty="0"/>
              <a:t>К</a:t>
            </a:r>
            <a:r>
              <a:rPr lang="ru-RU" sz="2400" dirty="0" smtClean="0"/>
              <a:t>оманды </a:t>
            </a:r>
            <a:r>
              <a:rPr lang="ru-RU" sz="2400" dirty="0"/>
              <a:t>участников равняются на одной линии шеренги, держась за руки. За сигналом ведущего все команды прыгают на одной ноге до намеченной линии.</a:t>
            </a:r>
          </a:p>
          <a:p>
            <a:r>
              <a:rPr lang="ru-RU" sz="2400" dirty="0"/>
              <a:t>Выигрывает команда, которая достигнет линии первой. </a:t>
            </a:r>
            <a:endParaRPr lang="ru-RU" sz="2400" dirty="0" smtClean="0"/>
          </a:p>
          <a:p>
            <a:r>
              <a:rPr lang="ru-RU" sz="2400" dirty="0"/>
              <a:t>Время на выполнение каждой эстафеты: 5 минут.</a:t>
            </a:r>
          </a:p>
          <a:p>
            <a:r>
              <a:rPr lang="ru-RU" sz="2400" dirty="0"/>
              <a:t>Задание оценивается в 1 балл за каждую выигранную эстафету</a:t>
            </a:r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513" y="1683220"/>
            <a:ext cx="3425695" cy="408228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44" y="5486400"/>
            <a:ext cx="1255594" cy="125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550" y="609600"/>
            <a:ext cx="4185623" cy="576262"/>
          </a:xfrm>
        </p:spPr>
        <p:txBody>
          <a:bodyPr/>
          <a:lstStyle/>
          <a:p>
            <a:r>
              <a:rPr lang="ru-RU" sz="3200" b="1" dirty="0" smtClean="0"/>
              <a:t>СТАНЦИЯ № 3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0776" y="1894852"/>
            <a:ext cx="4185623" cy="3842603"/>
          </a:xfrm>
        </p:spPr>
        <p:txBody>
          <a:bodyPr>
            <a:noAutofit/>
          </a:bodyPr>
          <a:lstStyle/>
          <a:p>
            <a:r>
              <a:rPr lang="en-US" sz="2400" dirty="0"/>
              <a:t>«</a:t>
            </a:r>
            <a:r>
              <a:rPr lang="ru-RU" sz="2400" dirty="0"/>
              <a:t>Творческая</a:t>
            </a:r>
            <a:r>
              <a:rPr lang="en-US" sz="2400" dirty="0"/>
              <a:t>»</a:t>
            </a:r>
            <a:endParaRPr lang="ru-RU" sz="2400" dirty="0"/>
          </a:p>
          <a:p>
            <a:r>
              <a:rPr lang="ru-RU" sz="2400" dirty="0"/>
              <a:t>На столах команд лежат карточки с буквами алфавита (рубашкой вниз</a:t>
            </a:r>
            <a:r>
              <a:rPr lang="ru-RU" sz="2400" dirty="0" smtClean="0"/>
              <a:t>),</a:t>
            </a:r>
            <a:r>
              <a:rPr lang="ru-RU" sz="2400" dirty="0"/>
              <a:t> ватман, фломастеры, карандаши. Один участник от команды вытягивает карточку с буквой, показывает её жюри.</a:t>
            </a:r>
            <a:endParaRPr lang="ru-RU" sz="2400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17431" y="550460"/>
            <a:ext cx="4185618" cy="576262"/>
          </a:xfrm>
        </p:spPr>
        <p:txBody>
          <a:bodyPr/>
          <a:lstStyle/>
          <a:p>
            <a:r>
              <a:rPr lang="ru-RU" sz="3200" b="1" dirty="0"/>
              <a:t>СТАНЦИЯ №4 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17431" y="1894852"/>
            <a:ext cx="4185617" cy="3304117"/>
          </a:xfrm>
        </p:spPr>
        <p:txBody>
          <a:bodyPr/>
          <a:lstStyle/>
          <a:p>
            <a:r>
              <a:rPr lang="ru-RU" sz="2400" dirty="0"/>
              <a:t>"</a:t>
            </a:r>
            <a:r>
              <a:rPr lang="ru-RU" sz="2400" dirty="0" smtClean="0"/>
              <a:t>Тест«</a:t>
            </a:r>
          </a:p>
          <a:p>
            <a:r>
              <a:rPr lang="ru-RU" sz="2400" dirty="0"/>
              <a:t>Д</a:t>
            </a:r>
            <a:r>
              <a:rPr lang="ru-RU" sz="2400" dirty="0" smtClean="0"/>
              <a:t>ается </a:t>
            </a:r>
            <a:r>
              <a:rPr lang="ru-RU" sz="2400" dirty="0"/>
              <a:t>10 </a:t>
            </a:r>
            <a:r>
              <a:rPr lang="ru-RU" sz="2400" dirty="0" smtClean="0"/>
              <a:t>вопросов </a:t>
            </a:r>
            <a:r>
              <a:rPr lang="ru-RU" sz="2400" dirty="0"/>
              <a:t>с выборами ответа, участникам надо выбрать правильный ответ на </a:t>
            </a:r>
            <a:r>
              <a:rPr lang="ru-RU" sz="2400" dirty="0" smtClean="0"/>
              <a:t>вопрос.</a:t>
            </a:r>
          </a:p>
          <a:p>
            <a:r>
              <a:rPr lang="ru-RU" sz="2400" dirty="0"/>
              <a:t>За каждый правильный ответ дается по 1 баллу!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219" y="1894852"/>
            <a:ext cx="3588952" cy="28809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865" y="228990"/>
            <a:ext cx="1337481" cy="133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279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Добровольческий отряд «ПоZитив»</vt:lpstr>
      <vt:lpstr>Цель и Задачи:</vt:lpstr>
      <vt:lpstr>Сюжет</vt:lpstr>
      <vt:lpstr>    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Добровольческий отряд «ПоZитив»</dc:title>
  <dc:creator>user</dc:creator>
  <cp:lastModifiedBy>user</cp:lastModifiedBy>
  <cp:revision>9</cp:revision>
  <dcterms:created xsi:type="dcterms:W3CDTF">2021-10-13T08:12:05Z</dcterms:created>
  <dcterms:modified xsi:type="dcterms:W3CDTF">2021-10-13T09:41:53Z</dcterms:modified>
</cp:coreProperties>
</file>